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6CCFF"/>
    <a:srgbClr val="0066FF"/>
    <a:srgbClr val="0058AF"/>
    <a:srgbClr val="FFCC00"/>
    <a:srgbClr val="CC0000"/>
    <a:srgbClr val="003399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5" autoAdjust="0"/>
    <p:restoredTop sz="94664" autoAdjust="0"/>
  </p:normalViewPr>
  <p:slideViewPr>
    <p:cSldViewPr snapToGrid="0">
      <p:cViewPr>
        <p:scale>
          <a:sx n="95" d="100"/>
          <a:sy n="95" d="100"/>
        </p:scale>
        <p:origin x="1368" y="152"/>
      </p:cViewPr>
      <p:guideLst>
        <p:guide orient="horz" pos="24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41" d="100"/>
          <a:sy n="41" d="100"/>
        </p:scale>
        <p:origin x="-1806" y="-114"/>
      </p:cViewPr>
      <p:guideLst>
        <p:guide orient="horz" pos="3079"/>
        <p:guide pos="2099"/>
      </p:guideLst>
    </p:cSldViewPr>
  </p:notesViewPr>
  <p:gridSpacing cx="76200" cy="76200"/>
</p:viewPr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7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827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70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  <p:sp>
        <p:nvSpPr>
          <p:cNvPr id="827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28370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3E9A292-A826-6E41-9896-065715103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65509"/>
      </p:ext>
    </p:extLst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0" y="733425"/>
            <a:ext cx="4887913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43438"/>
            <a:ext cx="5329238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70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28370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BFB1D7E-001A-624F-9E16-48A812E3E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38519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Arial" pitchFamily="-109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28260</TotalTime>
  <Words>248</Words>
  <Application>Microsoft Macintosh PowerPoint</Application>
  <PresentationFormat>On-screen Show (4:3)</PresentationFormat>
  <Paragraphs>76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Arial Black</vt:lpstr>
      <vt:lpstr>Century Gothic</vt:lpstr>
      <vt:lpstr>ＭＳ Ｐゴシック</vt:lpstr>
      <vt:lpstr>Tahoma</vt:lpstr>
      <vt:lpstr>Times New Roman</vt:lpstr>
      <vt:lpstr>Default Design</vt:lpstr>
      <vt:lpstr>PowerPoint Presentation</vt:lpstr>
      <vt:lpstr>PowerPoint Presentation</vt:lpstr>
      <vt:lpstr>IPv4 ADDRESS SPACE What is the status of each of the 256 /8s?</vt:lpstr>
      <vt:lpstr>AVAILABLE IPv4 /8s IN EACH RIR</vt:lpstr>
      <vt:lpstr>IPv4 ADDRESS SPACE ISSUED (RIRs TO CUSTOMERS) In terms of /8s, how much space did each RIR issue by year?</vt:lpstr>
      <vt:lpstr>IPv4 ADDRESS SPACE ISSUED  (RIRs TO CUSTOMERS) In terms of /8s, how much total space has each RIR issued? (Jan 1999 –  Dec 2016)</vt:lpstr>
      <vt:lpstr>ASN ASSIGNMENTS (RIRs TO CUSTOMERS) How many ASNs has each RIR assigned by year? </vt:lpstr>
      <vt:lpstr>ASN ASSIGNMENTS (RIRs TO CUSTOMERS) How many total ASNs has each RIR assigned? (Jan 1999 – Dec 2016)</vt:lpstr>
      <vt:lpstr>4-BYTE ASN ASSIGNMENTS How many 4-byte ASNs has each RIR assigned by year?</vt:lpstr>
      <vt:lpstr>4-BYTE ASN ASSIGNMENTS How many total 4-byte ASNs has each RIR assigned? (Jan 2007 – Dec 2016)</vt:lpstr>
      <vt:lpstr>IPv6 ADDRESS SPACE How much has been allocated to the RIRs?</vt:lpstr>
      <vt:lpstr>IPv6 ALLOCATIONS  (RIRs TO LIRs/ISPs) How many allocations have been made by each RIR by year?</vt:lpstr>
      <vt:lpstr>IPv6 ALLOCATIONS  (RIRs TO LIRs/ISPs)  How many total allocations have been made by each RIR? (Jan 1999 – Dec 2016)</vt:lpstr>
      <vt:lpstr>IPv6 ASSIGNMENTS RIRS TO END-USERS How many assignments have been made by each RIR by year?</vt:lpstr>
      <vt:lpstr>IPv6 ASSIGNMENTS  (RIRs TO END-USERS)  How many total assignments have been made by each RIR? (Jan 2002 – Dec 2016)</vt:lpstr>
      <vt:lpstr>PERCENTAGE OF MEMBERS WITH BOTH IPv4 AND IPv6 IN EACH RIR</vt:lpstr>
      <vt:lpstr>LINKS TO RIR STATISTICS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RIR</dc:title>
  <dc:subject/>
  <dc:creator>NRO</dc:creator>
  <cp:keywords/>
  <dc:description>Updated on Jan 2005. Containing data up to december 2004._x000d_Version 2 (2005-Jan-28)</dc:description>
  <cp:lastModifiedBy>Microsoft Office User</cp:lastModifiedBy>
  <cp:revision>1294</cp:revision>
  <cp:lastPrinted>2017-01-25T20:30:31Z</cp:lastPrinted>
  <dcterms:created xsi:type="dcterms:W3CDTF">2010-10-21T18:35:43Z</dcterms:created>
  <dcterms:modified xsi:type="dcterms:W3CDTF">2017-01-27T19:26:27Z</dcterms:modified>
  <cp:category/>
</cp:coreProperties>
</file>