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3" autoAdjust="0"/>
    <p:restoredTop sz="94677" autoAdjust="0"/>
  </p:normalViewPr>
  <p:slideViewPr>
    <p:cSldViewPr snapToGrid="0">
      <p:cViewPr>
        <p:scale>
          <a:sx n="95" d="100"/>
          <a:sy n="95" d="100"/>
        </p:scale>
        <p:origin x="-456" y="-192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Internet Number Resource Report</a:t>
            </a: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Internet Number Resource Report</a:t>
            </a: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28251</TotalTime>
  <Words>254</Words>
  <Application>Microsoft Macintosh PowerPoint</Application>
  <PresentationFormat>On-screen Show (4:3)</PresentationFormat>
  <Paragraphs>76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Sept 2016)</vt:lpstr>
      <vt:lpstr>ASN ASSIGNMENTS (RIRs TO CUSTOMERS) How many ASNs has each RIR assigned by year? </vt:lpstr>
      <vt:lpstr>ASN ASSIGNMENTS (RIRs TO CUSTOMERS) How many total ASNs has each RIR assigned? (Jan 1999 – Sept 2016)</vt:lpstr>
      <vt:lpstr>4-BYTE ASN ASSIGNMENTS How many 4-byte ASNs has each RIR assigned by year?</vt:lpstr>
      <vt:lpstr>4-BYTE ASN ASSIGNMENTS How many total 4-byte ASNs has each RIR assigned? (Jan 2007 – Sept 2016)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Sept 2016)</vt:lpstr>
      <vt:lpstr>IPv6 ASSIGNMENTS RIRS TO END-USERS How many assignments have been made by each RIR by year?</vt:lpstr>
      <vt:lpstr>IPv6 ASSIGNMENTS  (RIRs TO END-USERS)  How many total assignments have been made by each RIR? (Jan 2002 – Sept 2016)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Leslie Nobile</cp:lastModifiedBy>
  <cp:revision>1290</cp:revision>
  <cp:lastPrinted>2010-07-19T15:05:07Z</cp:lastPrinted>
  <dcterms:created xsi:type="dcterms:W3CDTF">2010-10-21T18:35:43Z</dcterms:created>
  <dcterms:modified xsi:type="dcterms:W3CDTF">2016-10-31T12:31:09Z</dcterms:modified>
  <cp:category/>
</cp:coreProperties>
</file>